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CAR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Abhijit Singh and tom 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87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	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7113" y="1159669"/>
            <a:ext cx="3124200" cy="312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4" y="2185984"/>
            <a:ext cx="3427202" cy="1816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890" y="4047064"/>
            <a:ext cx="5228273" cy="30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4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0"/>
            <a:ext cx="9905998" cy="1905000"/>
          </a:xfrm>
        </p:spPr>
        <p:txBody>
          <a:bodyPr/>
          <a:lstStyle/>
          <a:p>
            <a:r>
              <a:rPr lang="en-US" dirty="0" smtClean="0"/>
              <a:t>Circuit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72"/>
          <a:stretch/>
        </p:blipFill>
        <p:spPr>
          <a:xfrm>
            <a:off x="2398713" y="1228725"/>
            <a:ext cx="7316787" cy="5084128"/>
          </a:xfrm>
        </p:spPr>
      </p:pic>
    </p:spTree>
    <p:extLst>
      <p:ext uri="{BB962C8B-B14F-4D97-AF65-F5344CB8AC3E}">
        <p14:creationId xmlns:p14="http://schemas.microsoft.com/office/powerpoint/2010/main" val="169222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1" y="361950"/>
            <a:ext cx="9905998" cy="1905000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09" y="3105144"/>
            <a:ext cx="4589266" cy="344194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12751" y="1504950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Hardware integration</a:t>
            </a:r>
          </a:p>
          <a:p>
            <a:pPr lvl="1"/>
            <a:r>
              <a:rPr lang="en-US" dirty="0" smtClean="0"/>
              <a:t>Circuit</a:t>
            </a:r>
          </a:p>
          <a:p>
            <a:pPr lvl="1"/>
            <a:r>
              <a:rPr lang="en-US" dirty="0" err="1" smtClean="0"/>
              <a:t>Weight:power</a:t>
            </a:r>
            <a:endParaRPr lang="en-US" dirty="0" smtClean="0"/>
          </a:p>
          <a:p>
            <a:r>
              <a:rPr lang="en-US" dirty="0" smtClean="0"/>
              <a:t>Clark </a:t>
            </a:r>
            <a:r>
              <a:rPr lang="en-US" dirty="0" err="1" smtClean="0"/>
              <a:t>wifi</a:t>
            </a:r>
            <a:r>
              <a:rPr lang="en-US" dirty="0" smtClean="0"/>
              <a:t> (dynamic </a:t>
            </a:r>
            <a:r>
              <a:rPr lang="en-US" dirty="0" err="1" smtClean="0"/>
              <a:t>ip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4" r="30843"/>
          <a:stretch/>
        </p:blipFill>
        <p:spPr>
          <a:xfrm rot="5400000">
            <a:off x="8397137" y="-343748"/>
            <a:ext cx="2806984" cy="39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7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70337" y="2381251"/>
            <a:ext cx="3716338" cy="1905000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59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16</TotalTime>
  <Words>21</Words>
  <Application>Microsoft Macintosh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Century Gothic</vt:lpstr>
      <vt:lpstr>Arial</vt:lpstr>
      <vt:lpstr>Mesh</vt:lpstr>
      <vt:lpstr>CAR </vt:lpstr>
      <vt:lpstr>Technologies </vt:lpstr>
      <vt:lpstr>Circuit</vt:lpstr>
      <vt:lpstr>Challenges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</dc:title>
  <dc:creator>Singh, Abhijit</dc:creator>
  <cp:lastModifiedBy>Singh, Abhijit</cp:lastModifiedBy>
  <cp:revision>2</cp:revision>
  <dcterms:created xsi:type="dcterms:W3CDTF">2016-05-09T21:36:24Z</dcterms:created>
  <dcterms:modified xsi:type="dcterms:W3CDTF">2016-05-09T21:52:56Z</dcterms:modified>
</cp:coreProperties>
</file>